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36004500"/>
  <p:notesSz cx="6858000" cy="9144000"/>
  <p:defaultTextStyle>
    <a:defPPr>
      <a:defRPr lang="pt-BR"/>
    </a:defPPr>
    <a:lvl1pPr marL="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1pPr>
    <a:lvl2pPr marL="195453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2pPr>
    <a:lvl3pPr marL="390906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3pPr>
    <a:lvl4pPr marL="586359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4pPr>
    <a:lvl5pPr marL="781812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5pPr>
    <a:lvl6pPr marL="977265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6pPr>
    <a:lvl7pPr marL="1172718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7pPr>
    <a:lvl8pPr marL="1368171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8pPr>
    <a:lvl9pPr marL="1563624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" d="100"/>
          <a:sy n="13" d="100"/>
        </p:scale>
        <p:origin x="-2172" y="-156"/>
      </p:cViewPr>
      <p:guideLst>
        <p:guide orient="horz" pos="11340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1184734"/>
            <a:ext cx="27543443" cy="771763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0402550"/>
            <a:ext cx="22682835" cy="92011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54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90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863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818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77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727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681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63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6F99-8AEB-4B67-B82F-AEA058C2F803}" type="datetimeFigureOut">
              <a:rPr lang="pt-BR" smtClean="0"/>
              <a:t>30/05/2014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56DED-8160-4002-86C8-0BBD0410A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4919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6F99-8AEB-4B67-B82F-AEA058C2F803}" type="datetimeFigureOut">
              <a:rPr lang="pt-BR" smtClean="0"/>
              <a:t>30/05/2014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56DED-8160-4002-86C8-0BBD0410A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996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92936" y="1441852"/>
            <a:ext cx="7290911" cy="30720506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20203" y="1441852"/>
            <a:ext cx="21332666" cy="30720506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6F99-8AEB-4B67-B82F-AEA058C2F803}" type="datetimeFigureOut">
              <a:rPr lang="pt-BR" smtClean="0"/>
              <a:t>30/05/2014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56DED-8160-4002-86C8-0BBD0410A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705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6F99-8AEB-4B67-B82F-AEA058C2F803}" type="datetimeFigureOut">
              <a:rPr lang="pt-BR" smtClean="0"/>
              <a:t>30/05/2014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56DED-8160-4002-86C8-0BBD0410A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8928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6" y="23136228"/>
            <a:ext cx="27543443" cy="7150894"/>
          </a:xfrm>
        </p:spPr>
        <p:txBody>
          <a:bodyPr anchor="t"/>
          <a:lstStyle>
            <a:lvl1pPr algn="l">
              <a:defRPr sz="171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6" y="15260246"/>
            <a:ext cx="27543443" cy="7875982"/>
          </a:xfrm>
        </p:spPr>
        <p:txBody>
          <a:bodyPr anchor="b"/>
          <a:lstStyle>
            <a:lvl1pPr marL="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1pPr>
            <a:lvl2pPr marL="195453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2pPr>
            <a:lvl3pPr marL="390906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3pPr>
            <a:lvl4pPr marL="586359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4pPr>
            <a:lvl5pPr marL="781812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5pPr>
            <a:lvl6pPr marL="977265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6pPr>
            <a:lvl7pPr marL="1172718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7pPr>
            <a:lvl8pPr marL="1368171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8pPr>
            <a:lvl9pPr marL="1563624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6F99-8AEB-4B67-B82F-AEA058C2F803}" type="datetimeFigureOut">
              <a:rPr lang="pt-BR" smtClean="0"/>
              <a:t>30/05/2014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56DED-8160-4002-86C8-0BBD0410A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9776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20202" y="8401053"/>
            <a:ext cx="14311789" cy="23761306"/>
          </a:xfrm>
        </p:spPr>
        <p:txBody>
          <a:bodyPr/>
          <a:lstStyle>
            <a:lvl1pPr>
              <a:defRPr sz="12000"/>
            </a:lvl1pPr>
            <a:lvl2pPr>
              <a:defRPr sz="103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72059" y="8401053"/>
            <a:ext cx="14311789" cy="23761306"/>
          </a:xfrm>
        </p:spPr>
        <p:txBody>
          <a:bodyPr/>
          <a:lstStyle>
            <a:lvl1pPr>
              <a:defRPr sz="12000"/>
            </a:lvl1pPr>
            <a:lvl2pPr>
              <a:defRPr sz="103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6F99-8AEB-4B67-B82F-AEA058C2F803}" type="datetimeFigureOut">
              <a:rPr lang="pt-BR" smtClean="0"/>
              <a:t>30/05/2014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56DED-8160-4002-86C8-0BBD0410A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03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8059343"/>
            <a:ext cx="14317416" cy="3358751"/>
          </a:xfrm>
        </p:spPr>
        <p:txBody>
          <a:bodyPr anchor="b"/>
          <a:lstStyle>
            <a:lvl1pPr marL="0" indent="0">
              <a:buNone/>
              <a:defRPr sz="10300" b="1"/>
            </a:lvl1pPr>
            <a:lvl2pPr marL="1954530" indent="0">
              <a:buNone/>
              <a:defRPr sz="8600" b="1"/>
            </a:lvl2pPr>
            <a:lvl3pPr marL="3909060" indent="0">
              <a:buNone/>
              <a:defRPr sz="7700" b="1"/>
            </a:lvl3pPr>
            <a:lvl4pPr marL="5863590" indent="0">
              <a:buNone/>
              <a:defRPr sz="6800" b="1"/>
            </a:lvl4pPr>
            <a:lvl5pPr marL="7818120" indent="0">
              <a:buNone/>
              <a:defRPr sz="6800" b="1"/>
            </a:lvl5pPr>
            <a:lvl6pPr marL="9772650" indent="0">
              <a:buNone/>
              <a:defRPr sz="6800" b="1"/>
            </a:lvl6pPr>
            <a:lvl7pPr marL="11727180" indent="0">
              <a:buNone/>
              <a:defRPr sz="6800" b="1"/>
            </a:lvl7pPr>
            <a:lvl8pPr marL="13681710" indent="0">
              <a:buNone/>
              <a:defRPr sz="6800" b="1"/>
            </a:lvl8pPr>
            <a:lvl9pPr marL="15636240" indent="0">
              <a:buNone/>
              <a:defRPr sz="68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1418094"/>
            <a:ext cx="14317416" cy="20744262"/>
          </a:xfrm>
        </p:spPr>
        <p:txBody>
          <a:bodyPr/>
          <a:lstStyle>
            <a:lvl1pPr>
              <a:defRPr sz="10300"/>
            </a:lvl1pPr>
            <a:lvl2pPr>
              <a:defRPr sz="8600"/>
            </a:lvl2pPr>
            <a:lvl3pPr>
              <a:defRPr sz="77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09" y="8059343"/>
            <a:ext cx="14323040" cy="3358751"/>
          </a:xfrm>
        </p:spPr>
        <p:txBody>
          <a:bodyPr anchor="b"/>
          <a:lstStyle>
            <a:lvl1pPr marL="0" indent="0">
              <a:buNone/>
              <a:defRPr sz="10300" b="1"/>
            </a:lvl1pPr>
            <a:lvl2pPr marL="1954530" indent="0">
              <a:buNone/>
              <a:defRPr sz="8600" b="1"/>
            </a:lvl2pPr>
            <a:lvl3pPr marL="3909060" indent="0">
              <a:buNone/>
              <a:defRPr sz="7700" b="1"/>
            </a:lvl3pPr>
            <a:lvl4pPr marL="5863590" indent="0">
              <a:buNone/>
              <a:defRPr sz="6800" b="1"/>
            </a:lvl4pPr>
            <a:lvl5pPr marL="7818120" indent="0">
              <a:buNone/>
              <a:defRPr sz="6800" b="1"/>
            </a:lvl5pPr>
            <a:lvl6pPr marL="9772650" indent="0">
              <a:buNone/>
              <a:defRPr sz="6800" b="1"/>
            </a:lvl6pPr>
            <a:lvl7pPr marL="11727180" indent="0">
              <a:buNone/>
              <a:defRPr sz="6800" b="1"/>
            </a:lvl7pPr>
            <a:lvl8pPr marL="13681710" indent="0">
              <a:buNone/>
              <a:defRPr sz="6800" b="1"/>
            </a:lvl8pPr>
            <a:lvl9pPr marL="15636240" indent="0">
              <a:buNone/>
              <a:defRPr sz="68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09" y="11418094"/>
            <a:ext cx="14323040" cy="20744262"/>
          </a:xfrm>
        </p:spPr>
        <p:txBody>
          <a:bodyPr/>
          <a:lstStyle>
            <a:lvl1pPr>
              <a:defRPr sz="10300"/>
            </a:lvl1pPr>
            <a:lvl2pPr>
              <a:defRPr sz="8600"/>
            </a:lvl2pPr>
            <a:lvl3pPr>
              <a:defRPr sz="77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6F99-8AEB-4B67-B82F-AEA058C2F803}" type="datetimeFigureOut">
              <a:rPr lang="pt-BR" smtClean="0"/>
              <a:t>30/05/2014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56DED-8160-4002-86C8-0BBD0410A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464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6F99-8AEB-4B67-B82F-AEA058C2F803}" type="datetimeFigureOut">
              <a:rPr lang="pt-BR" smtClean="0"/>
              <a:t>30/05/2014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56DED-8160-4002-86C8-0BBD0410A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2418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6F99-8AEB-4B67-B82F-AEA058C2F803}" type="datetimeFigureOut">
              <a:rPr lang="pt-BR" smtClean="0"/>
              <a:t>30/05/2014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56DED-8160-4002-86C8-0BBD0410A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540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433512"/>
            <a:ext cx="10660709" cy="6100763"/>
          </a:xfrm>
        </p:spPr>
        <p:txBody>
          <a:bodyPr anchor="b"/>
          <a:lstStyle>
            <a:lvl1pPr algn="l">
              <a:defRPr sz="86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3" y="1433515"/>
            <a:ext cx="18114764" cy="30728843"/>
          </a:xfrm>
        </p:spPr>
        <p:txBody>
          <a:bodyPr/>
          <a:lstStyle>
            <a:lvl1pPr>
              <a:defRPr sz="13700"/>
            </a:lvl1pPr>
            <a:lvl2pPr>
              <a:defRPr sz="12000"/>
            </a:lvl2pPr>
            <a:lvl3pPr>
              <a:defRPr sz="103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7534278"/>
            <a:ext cx="10660709" cy="24628081"/>
          </a:xfrm>
        </p:spPr>
        <p:txBody>
          <a:bodyPr/>
          <a:lstStyle>
            <a:lvl1pPr marL="0" indent="0">
              <a:buNone/>
              <a:defRPr sz="6000"/>
            </a:lvl1pPr>
            <a:lvl2pPr marL="1954530" indent="0">
              <a:buNone/>
              <a:defRPr sz="5100"/>
            </a:lvl2pPr>
            <a:lvl3pPr marL="3909060" indent="0">
              <a:buNone/>
              <a:defRPr sz="4300"/>
            </a:lvl3pPr>
            <a:lvl4pPr marL="5863590" indent="0">
              <a:buNone/>
              <a:defRPr sz="3800"/>
            </a:lvl4pPr>
            <a:lvl5pPr marL="7818120" indent="0">
              <a:buNone/>
              <a:defRPr sz="3800"/>
            </a:lvl5pPr>
            <a:lvl6pPr marL="9772650" indent="0">
              <a:buNone/>
              <a:defRPr sz="3800"/>
            </a:lvl6pPr>
            <a:lvl7pPr marL="11727180" indent="0">
              <a:buNone/>
              <a:defRPr sz="3800"/>
            </a:lvl7pPr>
            <a:lvl8pPr marL="13681710" indent="0">
              <a:buNone/>
              <a:defRPr sz="3800"/>
            </a:lvl8pPr>
            <a:lvl9pPr marL="15636240" indent="0">
              <a:buNone/>
              <a:defRPr sz="38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6F99-8AEB-4B67-B82F-AEA058C2F803}" type="datetimeFigureOut">
              <a:rPr lang="pt-BR" smtClean="0"/>
              <a:t>30/05/2014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56DED-8160-4002-86C8-0BBD0410A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2554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25203150"/>
            <a:ext cx="19442430" cy="2975375"/>
          </a:xfrm>
        </p:spPr>
        <p:txBody>
          <a:bodyPr anchor="b"/>
          <a:lstStyle>
            <a:lvl1pPr algn="l">
              <a:defRPr sz="86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217069"/>
            <a:ext cx="19442430" cy="21602700"/>
          </a:xfrm>
        </p:spPr>
        <p:txBody>
          <a:bodyPr/>
          <a:lstStyle>
            <a:lvl1pPr marL="0" indent="0">
              <a:buNone/>
              <a:defRPr sz="13700"/>
            </a:lvl1pPr>
            <a:lvl2pPr marL="1954530" indent="0">
              <a:buNone/>
              <a:defRPr sz="12000"/>
            </a:lvl2pPr>
            <a:lvl3pPr marL="3909060" indent="0">
              <a:buNone/>
              <a:defRPr sz="10300"/>
            </a:lvl3pPr>
            <a:lvl4pPr marL="5863590" indent="0">
              <a:buNone/>
              <a:defRPr sz="8600"/>
            </a:lvl4pPr>
            <a:lvl5pPr marL="7818120" indent="0">
              <a:buNone/>
              <a:defRPr sz="8600"/>
            </a:lvl5pPr>
            <a:lvl6pPr marL="9772650" indent="0">
              <a:buNone/>
              <a:defRPr sz="8600"/>
            </a:lvl6pPr>
            <a:lvl7pPr marL="11727180" indent="0">
              <a:buNone/>
              <a:defRPr sz="8600"/>
            </a:lvl7pPr>
            <a:lvl8pPr marL="13681710" indent="0">
              <a:buNone/>
              <a:defRPr sz="8600"/>
            </a:lvl8pPr>
            <a:lvl9pPr marL="15636240" indent="0">
              <a:buNone/>
              <a:defRPr sz="86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28178524"/>
            <a:ext cx="19442430" cy="4225526"/>
          </a:xfrm>
        </p:spPr>
        <p:txBody>
          <a:bodyPr/>
          <a:lstStyle>
            <a:lvl1pPr marL="0" indent="0">
              <a:buNone/>
              <a:defRPr sz="6000"/>
            </a:lvl1pPr>
            <a:lvl2pPr marL="1954530" indent="0">
              <a:buNone/>
              <a:defRPr sz="5100"/>
            </a:lvl2pPr>
            <a:lvl3pPr marL="3909060" indent="0">
              <a:buNone/>
              <a:defRPr sz="4300"/>
            </a:lvl3pPr>
            <a:lvl4pPr marL="5863590" indent="0">
              <a:buNone/>
              <a:defRPr sz="3800"/>
            </a:lvl4pPr>
            <a:lvl5pPr marL="7818120" indent="0">
              <a:buNone/>
              <a:defRPr sz="3800"/>
            </a:lvl5pPr>
            <a:lvl6pPr marL="9772650" indent="0">
              <a:buNone/>
              <a:defRPr sz="3800"/>
            </a:lvl6pPr>
            <a:lvl7pPr marL="11727180" indent="0">
              <a:buNone/>
              <a:defRPr sz="3800"/>
            </a:lvl7pPr>
            <a:lvl8pPr marL="13681710" indent="0">
              <a:buNone/>
              <a:defRPr sz="3800"/>
            </a:lvl8pPr>
            <a:lvl9pPr marL="15636240" indent="0">
              <a:buNone/>
              <a:defRPr sz="38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6F99-8AEB-4B67-B82F-AEA058C2F803}" type="datetimeFigureOut">
              <a:rPr lang="pt-BR" smtClean="0"/>
              <a:t>30/05/2014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56DED-8160-4002-86C8-0BBD0410A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55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1441850"/>
            <a:ext cx="29163645" cy="6000750"/>
          </a:xfrm>
          <a:prstGeom prst="rect">
            <a:avLst/>
          </a:prstGeom>
        </p:spPr>
        <p:txBody>
          <a:bodyPr vert="horz" lIns="390906" tIns="195453" rIns="390906" bIns="195453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8401053"/>
            <a:ext cx="29163645" cy="23761306"/>
          </a:xfrm>
          <a:prstGeom prst="rect">
            <a:avLst/>
          </a:prstGeom>
        </p:spPr>
        <p:txBody>
          <a:bodyPr vert="horz" lIns="390906" tIns="195453" rIns="390906" bIns="195453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203" y="33370840"/>
            <a:ext cx="7560945" cy="1916906"/>
          </a:xfrm>
          <a:prstGeom prst="rect">
            <a:avLst/>
          </a:prstGeom>
        </p:spPr>
        <p:txBody>
          <a:bodyPr vert="horz" lIns="390906" tIns="195453" rIns="390906" bIns="195453" rtlCol="0" anchor="ctr"/>
          <a:lstStyle>
            <a:lvl1pPr algn="l">
              <a:defRPr sz="5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96F99-8AEB-4B67-B82F-AEA058C2F803}" type="datetimeFigureOut">
              <a:rPr lang="pt-BR" smtClean="0"/>
              <a:t>30/05/2014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384" y="33370840"/>
            <a:ext cx="10261283" cy="1916906"/>
          </a:xfrm>
          <a:prstGeom prst="rect">
            <a:avLst/>
          </a:prstGeom>
        </p:spPr>
        <p:txBody>
          <a:bodyPr vert="horz" lIns="390906" tIns="195453" rIns="390906" bIns="195453" rtlCol="0" anchor="ctr"/>
          <a:lstStyle>
            <a:lvl1pPr algn="ctr">
              <a:defRPr sz="5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2903" y="33370840"/>
            <a:ext cx="7560945" cy="1916906"/>
          </a:xfrm>
          <a:prstGeom prst="rect">
            <a:avLst/>
          </a:prstGeom>
        </p:spPr>
        <p:txBody>
          <a:bodyPr vert="horz" lIns="390906" tIns="195453" rIns="390906" bIns="195453" rtlCol="0" anchor="ctr"/>
          <a:lstStyle>
            <a:lvl1pPr algn="r">
              <a:defRPr sz="5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56DED-8160-4002-86C8-0BBD0410A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66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909060" rtl="0" eaLnBrk="1" latinLnBrk="0" hangingPunct="1">
        <a:spcBef>
          <a:spcPct val="0"/>
        </a:spcBef>
        <a:buNone/>
        <a:defRPr sz="1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65898" indent="-1465898" algn="l" defTabSz="39090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700" kern="1200">
          <a:solidFill>
            <a:schemeClr val="tx1"/>
          </a:solidFill>
          <a:latin typeface="+mn-lt"/>
          <a:ea typeface="+mn-ea"/>
          <a:cs typeface="+mn-cs"/>
        </a:defRPr>
      </a:lvl1pPr>
      <a:lvl2pPr marL="3176111" indent="-1221581" algn="l" defTabSz="390906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0" kern="1200">
          <a:solidFill>
            <a:schemeClr val="tx1"/>
          </a:solidFill>
          <a:latin typeface="+mn-lt"/>
          <a:ea typeface="+mn-ea"/>
          <a:cs typeface="+mn-cs"/>
        </a:defRPr>
      </a:lvl2pPr>
      <a:lvl3pPr marL="4886325" indent="-977265" algn="l" defTabSz="39090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3pPr>
      <a:lvl4pPr marL="6840855" indent="-977265" algn="l" defTabSz="3909060" rtl="0" eaLnBrk="1" latinLnBrk="0" hangingPunct="1">
        <a:spcBef>
          <a:spcPct val="20000"/>
        </a:spcBef>
        <a:buFont typeface="Arial" panose="020B0604020202020204" pitchFamily="34" charset="0"/>
        <a:buChar char="–"/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95385" indent="-977265" algn="l" defTabSz="3909060" rtl="0" eaLnBrk="1" latinLnBrk="0" hangingPunct="1">
        <a:spcBef>
          <a:spcPct val="20000"/>
        </a:spcBef>
        <a:buFont typeface="Arial" panose="020B0604020202020204" pitchFamily="34" charset="0"/>
        <a:buChar char="»"/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749915" indent="-977265" algn="l" defTabSz="3909060" rtl="0" eaLnBrk="1" latinLnBrk="0" hangingPunct="1">
        <a:spcBef>
          <a:spcPct val="20000"/>
        </a:spcBef>
        <a:buFont typeface="Arial" panose="020B0604020202020204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2704445" indent="-977265" algn="l" defTabSz="3909060" rtl="0" eaLnBrk="1" latinLnBrk="0" hangingPunct="1">
        <a:spcBef>
          <a:spcPct val="20000"/>
        </a:spcBef>
        <a:buFont typeface="Arial" panose="020B0604020202020204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4658975" indent="-977265" algn="l" defTabSz="3909060" rtl="0" eaLnBrk="1" latinLnBrk="0" hangingPunct="1">
        <a:spcBef>
          <a:spcPct val="20000"/>
        </a:spcBef>
        <a:buFont typeface="Arial" panose="020B0604020202020204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6613505" indent="-977265" algn="l" defTabSz="3909060" rtl="0" eaLnBrk="1" latinLnBrk="0" hangingPunct="1">
        <a:spcBef>
          <a:spcPct val="20000"/>
        </a:spcBef>
        <a:buFont typeface="Arial" panose="020B0604020202020204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1pPr>
      <a:lvl2pPr marL="195453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2pPr>
      <a:lvl3pPr marL="390906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86359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4pPr>
      <a:lvl5pPr marL="781812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5pPr>
      <a:lvl6pPr marL="977265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6pPr>
      <a:lvl7pPr marL="1172718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1368171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563624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872433" y="7417074"/>
            <a:ext cx="285871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/>
              <a:t>TÍTULO DO ARTIGO</a:t>
            </a:r>
          </a:p>
          <a:p>
            <a:pPr algn="ctr"/>
            <a:r>
              <a:rPr lang="pt-BR" sz="6000" i="1" dirty="0" smtClean="0"/>
              <a:t>Autor (e-mail)</a:t>
            </a:r>
            <a:endParaRPr lang="pt-BR" sz="6000" i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512393" y="11305506"/>
            <a:ext cx="14113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/>
              <a:t>INTRODUÇÃO</a:t>
            </a:r>
            <a:endParaRPr lang="pt-BR" sz="4800" i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497338" y="18002250"/>
            <a:ext cx="14113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/>
              <a:t>OBJETIVOS</a:t>
            </a:r>
            <a:endParaRPr lang="pt-BR" sz="4800" i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469979" y="21962690"/>
            <a:ext cx="14113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/>
              <a:t>DESENVOLVIMENTO</a:t>
            </a:r>
            <a:endParaRPr lang="pt-BR" sz="4800" i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16994113" y="22470521"/>
            <a:ext cx="14113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/>
              <a:t>CONCLUSÃO</a:t>
            </a:r>
            <a:endParaRPr lang="pt-BR" sz="4800" i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6980618" y="28803450"/>
            <a:ext cx="14113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/>
              <a:t>REFERÊNCIAS</a:t>
            </a:r>
            <a:endParaRPr lang="pt-BR" sz="4800" i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6972531" y="11305506"/>
            <a:ext cx="14113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i="1" dirty="0" smtClean="0"/>
              <a:t>(Imagens/tabelas/gráficos)</a:t>
            </a:r>
            <a:endParaRPr lang="pt-BR" sz="4800" i="1" dirty="0"/>
          </a:p>
        </p:txBody>
      </p:sp>
    </p:spTree>
    <p:extLst>
      <p:ext uri="{BB962C8B-B14F-4D97-AF65-F5344CB8AC3E}">
        <p14:creationId xmlns:p14="http://schemas.microsoft.com/office/powerpoint/2010/main" val="231184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15</Words>
  <Application>Microsoft Office PowerPoint</Application>
  <PresentationFormat>Personalizar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Douglas Macedo</dc:creator>
  <cp:lastModifiedBy>Ana Claudia Lemes de Morais</cp:lastModifiedBy>
  <cp:revision>2</cp:revision>
  <dcterms:created xsi:type="dcterms:W3CDTF">2014-05-14T20:50:34Z</dcterms:created>
  <dcterms:modified xsi:type="dcterms:W3CDTF">2014-05-31T01:54:19Z</dcterms:modified>
</cp:coreProperties>
</file>